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3003213" cy="9756775"/>
  <p:notesSz cx="6858000" cy="9144000"/>
  <p:defaultTextStyle>
    <a:defPPr>
      <a:defRPr lang="da-DK"/>
    </a:defPPr>
    <a:lvl1pPr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649288" indent="-192088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300163" indent="-385763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949450" indent="-577850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600325" indent="-771525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3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60629" autoAdjust="0"/>
  </p:normalViewPr>
  <p:slideViewPr>
    <p:cSldViewPr snapToGrid="0" snapToObjects="1">
      <p:cViewPr varScale="1">
        <p:scale>
          <a:sx n="45" d="100"/>
          <a:sy n="45" d="100"/>
        </p:scale>
        <p:origin x="1284" y="72"/>
      </p:cViewPr>
      <p:guideLst>
        <p:guide orient="horz" pos="3073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4EBB9-17A8-4F08-8CF9-04432D260BE3}" type="datetimeFigureOut">
              <a:rPr lang="da-DK" smtClean="0"/>
              <a:t>26-10-2018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11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9FEF9-788D-43AF-9C75-AD894B9974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781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DFS har en mission: ”Danmarks Folkekirkelige Søndagsskoler</a:t>
            </a:r>
            <a:r>
              <a:rPr lang="da-DK" baseline="0" dirty="0" smtClean="0"/>
              <a:t> ønsker at inspirere til, at flere </a:t>
            </a:r>
            <a:r>
              <a:rPr lang="da-DK" dirty="0" smtClean="0"/>
              <a:t>børn i Danmark</a:t>
            </a:r>
            <a:r>
              <a:rPr lang="da-DK" baseline="0" dirty="0" smtClean="0"/>
              <a:t> </a:t>
            </a:r>
            <a:r>
              <a:rPr lang="da-DK" dirty="0" smtClean="0"/>
              <a:t>skal høre om Gud.”</a:t>
            </a:r>
          </a:p>
          <a:p>
            <a:endParaRPr lang="da-DK" dirty="0" smtClean="0"/>
          </a:p>
          <a:p>
            <a:r>
              <a:rPr lang="da-DK" dirty="0" smtClean="0"/>
              <a:t>Derfor at vi er sat i verden.</a:t>
            </a:r>
          </a:p>
          <a:p>
            <a:endParaRPr lang="da-DK" dirty="0" smtClean="0"/>
          </a:p>
          <a:p>
            <a:r>
              <a:rPr lang="da-DK" dirty="0" smtClean="0"/>
              <a:t>Missionen beskriver, hvordan vi vil nå drømmen: Det gør vi ved at inspirere og udruste ledere, der fortæller om Gud.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9FEF9-788D-43AF-9C75-AD894B997442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9365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Fremtiden giver sig selv: Hvis vi ikke fortæller næste generation evangeliet,</a:t>
            </a:r>
            <a:r>
              <a:rPr lang="da-DK" baseline="0" dirty="0" smtClean="0"/>
              <a:t> så ér der ingen fremtid for kirken.</a:t>
            </a:r>
          </a:p>
          <a:p>
            <a:endParaRPr lang="da-DK" baseline="0" dirty="0" smtClean="0"/>
          </a:p>
          <a:p>
            <a:r>
              <a:rPr lang="da-DK" baseline="0" dirty="0" smtClean="0"/>
              <a:t>Nutid: Samtidig er børnene kirkens nutid – de fortjener lige så meget respekt og anerkendelse som de voksne. Arbejdet med børnene er lige så vigtigt som arbejdet med de ældre. Det gælder også synet for lederen i børneklubben, der er lige så vigtig som dem, der fokuserer på de voksne.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9FEF9-788D-43AF-9C75-AD894B99744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376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”Vi skal gi’ børnene den bedste oplæring”</a:t>
            </a:r>
          </a:p>
          <a:p>
            <a:endParaRPr lang="da-DK" dirty="0" smtClean="0"/>
          </a:p>
          <a:p>
            <a:r>
              <a:rPr lang="da-DK" dirty="0" smtClean="0"/>
              <a:t>Derfor udvikler DFS materialer som Børnefrø, Juniorfrø og Kirkefrø</a:t>
            </a:r>
            <a:r>
              <a:rPr lang="da-DK" baseline="0" dirty="0" smtClean="0"/>
              <a:t>, sommerlejr-og bibelcampinghæfter og meget mere.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9FEF9-788D-43AF-9C75-AD894B99744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7485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”Jesus til børnene!”</a:t>
            </a:r>
          </a:p>
          <a:p>
            <a:endParaRPr lang="da-DK" dirty="0" smtClean="0"/>
          </a:p>
          <a:p>
            <a:r>
              <a:rPr lang="da-DK" dirty="0" smtClean="0"/>
              <a:t>Nemlig. Det vil vi!</a:t>
            </a:r>
          </a:p>
          <a:p>
            <a:endParaRPr lang="da-DK" dirty="0" smtClean="0"/>
          </a:p>
          <a:p>
            <a:r>
              <a:rPr lang="da-DK" dirty="0" smtClean="0"/>
              <a:t>Konsulenter</a:t>
            </a:r>
            <a:r>
              <a:rPr lang="da-DK" baseline="0" dirty="0" smtClean="0"/>
              <a:t> og ansatte i DFS kan ikke gøre det særlig effektivt, hvis de skal nå de over 300 klubber …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9FEF9-788D-43AF-9C75-AD894B997442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7272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… og derfor fokuserer vi primært på udrustning af frivillige kræfter.</a:t>
            </a:r>
          </a:p>
          <a:p>
            <a:endParaRPr lang="da-DK" dirty="0" smtClean="0"/>
          </a:p>
          <a:p>
            <a:r>
              <a:rPr lang="da-DK" dirty="0" smtClean="0"/>
              <a:t>Det er de</a:t>
            </a:r>
            <a:r>
              <a:rPr lang="da-DK" baseline="0" dirty="0" smtClean="0"/>
              <a:t> frivillige, der </a:t>
            </a:r>
            <a:r>
              <a:rPr lang="da-DK" baseline="0" dirty="0" smtClean="0"/>
              <a:t>i praksis driver DFS!</a:t>
            </a:r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9FEF9-788D-43AF-9C75-AD894B997442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266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”Materialer af højeste</a:t>
            </a:r>
            <a:r>
              <a:rPr lang="da-DK" baseline="0" dirty="0" smtClean="0"/>
              <a:t> kvalitet”</a:t>
            </a:r>
          </a:p>
          <a:p>
            <a:endParaRPr lang="da-DK" baseline="0" dirty="0" smtClean="0"/>
          </a:p>
          <a:p>
            <a:r>
              <a:rPr lang="da-DK" dirty="0" smtClean="0"/>
              <a:t>Ud over frø-serierne er der legekasse.dk, koncepterne Messy</a:t>
            </a:r>
            <a:r>
              <a:rPr lang="da-DK" baseline="0" dirty="0" smtClean="0"/>
              <a:t> Ch</a:t>
            </a:r>
            <a:r>
              <a:rPr lang="da-DK" dirty="0" smtClean="0"/>
              <a:t>urch og Godly Play, den rullende</a:t>
            </a:r>
            <a:r>
              <a:rPr lang="da-DK" baseline="0" dirty="0" smtClean="0"/>
              <a:t> Søndagsskole Evigglad, børnebladet Superfrø, soendagsskoler.dk med inspiration – og meget mere!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9FEF9-788D-43AF-9C75-AD894B99744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7877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”Kompetente konsulenter”</a:t>
            </a:r>
          </a:p>
          <a:p>
            <a:endParaRPr lang="da-DK" dirty="0" smtClean="0"/>
          </a:p>
          <a:p>
            <a:r>
              <a:rPr lang="da-DK" dirty="0" smtClean="0"/>
              <a:t>Konsulenter i DFS har hver sit arbejdsområde, både geografisk og kompetencemæssigt.</a:t>
            </a:r>
          </a:p>
          <a:p>
            <a:endParaRPr lang="da-DK" dirty="0" smtClean="0"/>
          </a:p>
          <a:p>
            <a:r>
              <a:rPr lang="da-DK" dirty="0" smtClean="0"/>
              <a:t>DFS-konsulenterne har kontakten til klubber</a:t>
            </a:r>
            <a:r>
              <a:rPr lang="da-DK" baseline="0" dirty="0" smtClean="0"/>
              <a:t>, kredse og lejre. De</a:t>
            </a:r>
            <a:r>
              <a:rPr lang="da-DK" dirty="0" smtClean="0"/>
              <a:t> har fokus på at støtte, opmuntre og inspirere ledere til at formidle Jesus til børnene, men også at hjælpe med fremstød</a:t>
            </a:r>
            <a:r>
              <a:rPr lang="da-DK" baseline="0" dirty="0" smtClean="0"/>
              <a:t> lokalt</a:t>
            </a:r>
            <a:r>
              <a:rPr lang="da-DK" dirty="0" smtClean="0"/>
              <a:t>, så flere får kendskab til arbejdet.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9FEF9-788D-43AF-9C75-AD894B997442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727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”Konkrete</a:t>
            </a:r>
            <a:r>
              <a:rPr lang="da-DK" baseline="0" dirty="0" smtClean="0"/>
              <a:t> værktøjer”</a:t>
            </a:r>
          </a:p>
          <a:p>
            <a:endParaRPr lang="da-DK" baseline="0" dirty="0" smtClean="0"/>
          </a:p>
          <a:p>
            <a:r>
              <a:rPr lang="da-DK" dirty="0" smtClean="0"/>
              <a:t>… fx kurser</a:t>
            </a:r>
            <a:r>
              <a:rPr lang="da-DK" baseline="0" dirty="0" smtClean="0"/>
              <a:t> og rådgivning – på hjemmesiden kan man finde næsten 40 konkrete emner til dette.</a:t>
            </a:r>
          </a:p>
          <a:p>
            <a:r>
              <a:rPr lang="da-DK" baseline="0" dirty="0" smtClean="0"/>
              <a:t>Konsulenterne kan fx hjælpe med aktuelle udfordringer i klubber og på lejre.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9FEF9-788D-43AF-9C75-AD894B997442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4974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MobilePay 88 677 – husk mulighed for fradrag.</a:t>
            </a:r>
          </a:p>
          <a:p>
            <a:endParaRPr lang="da-DK" dirty="0" smtClean="0"/>
          </a:p>
          <a:p>
            <a:r>
              <a:rPr lang="da-DK" dirty="0" smtClean="0"/>
              <a:t>Du kan støtte DFS på tre måder: Gennem forbøn, ved</a:t>
            </a:r>
            <a:r>
              <a:rPr lang="da-DK" baseline="0" dirty="0" smtClean="0"/>
              <a:t> at b</a:t>
            </a:r>
            <a:r>
              <a:rPr lang="da-DK" dirty="0" smtClean="0"/>
              <a:t>live frivillig og økonomisk</a:t>
            </a:r>
            <a:r>
              <a:rPr lang="da-DK" baseline="0" dirty="0" smtClean="0"/>
              <a:t> </a:t>
            </a:r>
            <a:r>
              <a:rPr lang="da-DK" dirty="0" smtClean="0"/>
              <a:t>gennem gaver: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Tilmeld jer</a:t>
            </a:r>
            <a:r>
              <a:rPr lang="da-DK" baseline="0" dirty="0" smtClean="0"/>
              <a:t> DFS-venner på </a:t>
            </a:r>
            <a:r>
              <a:rPr lang="da-DK" b="1" baseline="0" dirty="0" smtClean="0"/>
              <a:t>ven.soendagsskoler.dk</a:t>
            </a:r>
            <a:r>
              <a:rPr lang="da-DK" baseline="0" dirty="0" smtClean="0"/>
              <a:t> og få en mail max 10 gange om året med en historie fra arbejdet, bønneemner og en gavestatus. Vi har også en </a:t>
            </a:r>
            <a:r>
              <a:rPr lang="da-DK" baseline="0" dirty="0" err="1" smtClean="0"/>
              <a:t>bedekalender</a:t>
            </a:r>
            <a:r>
              <a:rPr lang="da-DK" baseline="0" dirty="0" smtClean="0"/>
              <a:t>, som kan downloades på </a:t>
            </a:r>
            <a:r>
              <a:rPr lang="da-DK" b="1" baseline="0" dirty="0" smtClean="0"/>
              <a:t>boen.soendagsskoler.dk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Bliv frivillig eller måske fritidsansat – kontakt nogle her lokalt eller se på </a:t>
            </a:r>
            <a:r>
              <a:rPr lang="da-DK" b="1" baseline="0" dirty="0" smtClean="0"/>
              <a:t>job.soendagsskoler.dk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Husk også muligheden for at tegne gavebreve (kan gøres online) eller testamente – det hele på </a:t>
            </a:r>
            <a:r>
              <a:rPr lang="da-DK" b="1" baseline="0" dirty="0" smtClean="0"/>
              <a:t>gave.soendagsskoler.dk</a:t>
            </a:r>
            <a:endParaRPr lang="da-DK" b="1" dirty="0" smtClean="0"/>
          </a:p>
          <a:p>
            <a:endParaRPr lang="da-DK" dirty="0" smtClean="0"/>
          </a:p>
          <a:p>
            <a:r>
              <a:rPr lang="da-DK" dirty="0" smtClean="0"/>
              <a:t>DFS er en selvstændig organisation, og får ikke andel af </a:t>
            </a:r>
            <a:r>
              <a:rPr lang="da-DK" baseline="0" dirty="0" smtClean="0"/>
              <a:t>gaver givet til Indre Mission. Vi er til gengæld tilknyttet Dansk Ungdoms Fællesråd (DUF) og får derigennem støtte. DUF-tilknyttede klubber lægger et stort arbejde i at dokumentere de demokratiske spilleregler med vedtægter, børnerådsmøder, det forpligtende fællesskab, m.m.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Tak for den støtte,</a:t>
            </a:r>
            <a:r>
              <a:rPr lang="da-DK" baseline="0" dirty="0" smtClean="0"/>
              <a:t> som </a:t>
            </a:r>
            <a:r>
              <a:rPr lang="da-DK" baseline="0" dirty="0" err="1" smtClean="0"/>
              <a:t>DUgiver</a:t>
            </a:r>
            <a:r>
              <a:rPr lang="da-DK" baseline="0" dirty="0" smtClean="0"/>
              <a:t>!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9FEF9-788D-43AF-9C75-AD894B997442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854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5241" y="3030925"/>
            <a:ext cx="11052731" cy="2091383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950482" y="5528839"/>
            <a:ext cx="9102249" cy="24933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3DE26-FF22-43E4-B585-E42B36E3A5C5}" type="datetimeFigureOut">
              <a:rPr lang="da-DK" altLang="da-DK"/>
              <a:pPr>
                <a:defRPr/>
              </a:pPr>
              <a:t>26-10-2018</a:t>
            </a:fld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AA789-DB04-41FC-ACD4-FF47D3BEC82A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09654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37186-031B-493C-9849-0630C0AF4159}" type="datetimeFigureOut">
              <a:rPr lang="da-DK" altLang="da-DK"/>
              <a:pPr>
                <a:defRPr/>
              </a:pPr>
              <a:t>26-10-2018</a:t>
            </a:fld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4B1C4-BF0E-49CF-B494-8AFAE14E41E1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93329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13407307" y="555594"/>
            <a:ext cx="4158319" cy="11843641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925576" y="555594"/>
            <a:ext cx="12265010" cy="11843641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1BAB7-8A9F-427F-8BC4-2D5FF1240EE1}" type="datetimeFigureOut">
              <a:rPr lang="da-DK" altLang="da-DK"/>
              <a:pPr>
                <a:defRPr/>
              </a:pPr>
              <a:t>26-10-2018</a:t>
            </a:fld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455BD-BB00-4C66-AECB-8D274AB79923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64343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70B93-F57C-4EE1-9B79-7C7C3EDEA204}" type="datetimeFigureOut">
              <a:rPr lang="da-DK" altLang="da-DK"/>
              <a:pPr>
                <a:defRPr/>
              </a:pPr>
              <a:t>26-10-2018</a:t>
            </a:fld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33C66-7C18-4D82-9DB2-67635B822530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49996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64" y="6269632"/>
            <a:ext cx="11052731" cy="1937804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27164" y="4135338"/>
            <a:ext cx="11052731" cy="2134294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7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55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8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11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3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6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9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220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0F6F-4F20-4A65-B531-CA066E3BD03D}" type="datetimeFigureOut">
              <a:rPr lang="da-DK" altLang="da-DK"/>
              <a:pPr>
                <a:defRPr/>
              </a:pPr>
              <a:t>26-10-2018</a:t>
            </a:fld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78544-19F1-4B68-B74F-5E3AEBF0FF43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31383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925576" y="3238707"/>
            <a:ext cx="8210536" cy="916052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9352833" y="3238707"/>
            <a:ext cx="8212793" cy="916052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A700E-8A19-4179-9494-B35DE3D95E7B}" type="datetimeFigureOut">
              <a:rPr lang="da-DK" altLang="da-DK"/>
              <a:pPr>
                <a:defRPr/>
              </a:pPr>
              <a:t>26-10-2018</a:t>
            </a:fld>
            <a:endParaRPr lang="da-DK" alt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EC91-C54D-4C36-A571-5064456C6CF1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6478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161" y="390723"/>
            <a:ext cx="11702892" cy="1626129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0161" y="2183982"/>
            <a:ext cx="5745344" cy="910180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50161" y="3094162"/>
            <a:ext cx="5745344" cy="562143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605452" y="2183982"/>
            <a:ext cx="5747601" cy="910180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605452" y="3094162"/>
            <a:ext cx="5747601" cy="562143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4F5B2-E385-4A83-9659-C964F3CDDADC}" type="datetimeFigureOut">
              <a:rPr lang="da-DK" altLang="da-DK"/>
              <a:pPr>
                <a:defRPr/>
              </a:pPr>
              <a:t>26-10-2018</a:t>
            </a:fld>
            <a:endParaRPr lang="da-DK" alt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34672-3A53-4F61-9461-178D4425A776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99063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6B4D4-BE8C-44B3-9E08-363928AD9AA6}" type="datetimeFigureOut">
              <a:rPr lang="da-DK" altLang="da-DK"/>
              <a:pPr>
                <a:defRPr/>
              </a:pPr>
              <a:t>26-10-2018</a:t>
            </a:fld>
            <a:endParaRPr lang="da-DK" alt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E329E-E931-43D7-8DF2-9E45D2AAB191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6216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23A2E-2C22-48DC-8420-CF5453E47C51}" type="datetimeFigureOut">
              <a:rPr lang="da-DK" altLang="da-DK"/>
              <a:pPr>
                <a:defRPr/>
              </a:pPr>
              <a:t>26-10-2018</a:t>
            </a:fld>
            <a:endParaRPr lang="da-DK" alt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BC48-26B3-4DCD-8429-95B8546C026D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95777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162" y="388464"/>
            <a:ext cx="4277967" cy="165323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083895" y="388465"/>
            <a:ext cx="7269157" cy="832713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50162" y="2041696"/>
            <a:ext cx="4277967" cy="6673906"/>
          </a:xfrm>
        </p:spPr>
        <p:txBody>
          <a:bodyPr/>
          <a:lstStyle>
            <a:lvl1pPr marL="0" indent="0">
              <a:buNone/>
              <a:defRPr sz="2000"/>
            </a:lvl1pPr>
            <a:lvl2pPr marL="650276" indent="0">
              <a:buNone/>
              <a:defRPr sz="1700"/>
            </a:lvl2pPr>
            <a:lvl3pPr marL="1300551" indent="0">
              <a:buNone/>
              <a:defRPr sz="1400"/>
            </a:lvl3pPr>
            <a:lvl4pPr marL="1950827" indent="0">
              <a:buNone/>
              <a:defRPr sz="1300"/>
            </a:lvl4pPr>
            <a:lvl5pPr marL="2601102" indent="0">
              <a:buNone/>
              <a:defRPr sz="1300"/>
            </a:lvl5pPr>
            <a:lvl6pPr marL="3251378" indent="0">
              <a:buNone/>
              <a:defRPr sz="1300"/>
            </a:lvl6pPr>
            <a:lvl7pPr marL="3901653" indent="0">
              <a:buNone/>
              <a:defRPr sz="1300"/>
            </a:lvl7pPr>
            <a:lvl8pPr marL="4551929" indent="0">
              <a:buNone/>
              <a:defRPr sz="1300"/>
            </a:lvl8pPr>
            <a:lvl9pPr marL="5202204" indent="0">
              <a:buNone/>
              <a:defRPr sz="13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DD62A-53E6-4AA1-BFBD-8D8198A7504A}" type="datetimeFigureOut">
              <a:rPr lang="da-DK" altLang="da-DK"/>
              <a:pPr>
                <a:defRPr/>
              </a:pPr>
              <a:t>26-10-2018</a:t>
            </a:fld>
            <a:endParaRPr lang="da-DK" alt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02588-69C6-4AC8-A53D-BE5EBA7B55A1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51913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8721" y="6829742"/>
            <a:ext cx="7801928" cy="80629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548721" y="871786"/>
            <a:ext cx="7801928" cy="5854065"/>
          </a:xfrm>
        </p:spPr>
        <p:txBody>
          <a:bodyPr rtlCol="0">
            <a:normAutofit/>
          </a:bodyPr>
          <a:lstStyle>
            <a:lvl1pPr marL="0" indent="0">
              <a:buNone/>
              <a:defRPr sz="4600"/>
            </a:lvl1pPr>
            <a:lvl2pPr marL="650276" indent="0">
              <a:buNone/>
              <a:defRPr sz="4000"/>
            </a:lvl2pPr>
            <a:lvl3pPr marL="1300551" indent="0">
              <a:buNone/>
              <a:defRPr sz="3400"/>
            </a:lvl3pPr>
            <a:lvl4pPr marL="1950827" indent="0">
              <a:buNone/>
              <a:defRPr sz="2800"/>
            </a:lvl4pPr>
            <a:lvl5pPr marL="2601102" indent="0">
              <a:buNone/>
              <a:defRPr sz="2800"/>
            </a:lvl5pPr>
            <a:lvl6pPr marL="3251378" indent="0">
              <a:buNone/>
              <a:defRPr sz="2800"/>
            </a:lvl6pPr>
            <a:lvl7pPr marL="3901653" indent="0">
              <a:buNone/>
              <a:defRPr sz="2800"/>
            </a:lvl7pPr>
            <a:lvl8pPr marL="4551929" indent="0">
              <a:buNone/>
              <a:defRPr sz="2800"/>
            </a:lvl8pPr>
            <a:lvl9pPr marL="5202204" indent="0">
              <a:buNone/>
              <a:defRPr sz="28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548721" y="7636032"/>
            <a:ext cx="7801928" cy="1145065"/>
          </a:xfrm>
        </p:spPr>
        <p:txBody>
          <a:bodyPr/>
          <a:lstStyle>
            <a:lvl1pPr marL="0" indent="0">
              <a:buNone/>
              <a:defRPr sz="2000"/>
            </a:lvl1pPr>
            <a:lvl2pPr marL="650276" indent="0">
              <a:buNone/>
              <a:defRPr sz="1700"/>
            </a:lvl2pPr>
            <a:lvl3pPr marL="1300551" indent="0">
              <a:buNone/>
              <a:defRPr sz="1400"/>
            </a:lvl3pPr>
            <a:lvl4pPr marL="1950827" indent="0">
              <a:buNone/>
              <a:defRPr sz="1300"/>
            </a:lvl4pPr>
            <a:lvl5pPr marL="2601102" indent="0">
              <a:buNone/>
              <a:defRPr sz="1300"/>
            </a:lvl5pPr>
            <a:lvl6pPr marL="3251378" indent="0">
              <a:buNone/>
              <a:defRPr sz="1300"/>
            </a:lvl6pPr>
            <a:lvl7pPr marL="3901653" indent="0">
              <a:buNone/>
              <a:defRPr sz="1300"/>
            </a:lvl7pPr>
            <a:lvl8pPr marL="4551929" indent="0">
              <a:buNone/>
              <a:defRPr sz="1300"/>
            </a:lvl8pPr>
            <a:lvl9pPr marL="5202204" indent="0">
              <a:buNone/>
              <a:defRPr sz="13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EDC88-EE73-4A96-BC93-FB723804DBD0}" type="datetimeFigureOut">
              <a:rPr lang="da-DK" altLang="da-DK"/>
              <a:pPr>
                <a:defRPr/>
              </a:pPr>
              <a:t>26-10-2018</a:t>
            </a:fld>
            <a:endParaRPr lang="da-DK" alt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2CC4B-3024-4947-9F56-06ADEA5DFE03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25863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650875" y="390525"/>
            <a:ext cx="11701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55" tIns="65028" rIns="130055" bIns="650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650875" y="2276475"/>
            <a:ext cx="11701463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55" tIns="65028" rIns="130055" bIns="650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50875" y="9042400"/>
            <a:ext cx="3033713" cy="520700"/>
          </a:xfrm>
          <a:prstGeom prst="rect">
            <a:avLst/>
          </a:prstGeom>
        </p:spPr>
        <p:txBody>
          <a:bodyPr vert="horz" wrap="square" lIns="130055" tIns="65028" rIns="130055" bIns="6502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7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DBC0446-9C9C-4707-AE48-74130A808CBF}" type="datetimeFigureOut">
              <a:rPr lang="da-DK" altLang="da-DK"/>
              <a:pPr>
                <a:defRPr/>
              </a:pPr>
              <a:t>26-10-2018</a:t>
            </a:fld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443413" y="9042400"/>
            <a:ext cx="4116387" cy="520700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ctr" defTabSz="650276" eaLnBrk="1" fontAlgn="auto" hangingPunct="1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9318625" y="9042400"/>
            <a:ext cx="3033713" cy="520700"/>
          </a:xfrm>
          <a:prstGeom prst="rect">
            <a:avLst/>
          </a:prstGeom>
        </p:spPr>
        <p:txBody>
          <a:bodyPr vert="horz" wrap="square" lIns="130055" tIns="65028" rIns="130055" bIns="6502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7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0B1AA82-8E8C-40BE-945B-9034A585C4A7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49288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649288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649288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649288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649288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649288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649288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649288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649288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487363" indent="-487363" algn="l" defTabSz="6492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1055688" indent="-406400" algn="l" defTabSz="6492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625600" indent="-323850" algn="l" defTabSz="6492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274888" indent="-323850" algn="l" defTabSz="6492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925763" indent="-323850" algn="l" defTabSz="6492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576516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lede 1" descr="slide-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Billede 1" descr="slide-4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Billede 1" descr="slide-4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Billede 1" descr="slide-4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Billede 1" descr="slide-4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726376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517</Words>
  <Application>Microsoft Office PowerPoint</Application>
  <PresentationFormat>Brugerdefineret</PresentationFormat>
  <Paragraphs>50</Paragraphs>
  <Slides>9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MS PGothic</vt:lpstr>
      <vt:lpstr>Arial</vt:lpstr>
      <vt:lpstr>Calibri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Henrik T. Nielsen</dc:creator>
  <cp:lastModifiedBy>Henrik T. Nielsen</cp:lastModifiedBy>
  <cp:revision>18</cp:revision>
  <dcterms:created xsi:type="dcterms:W3CDTF">2011-11-09T10:07:38Z</dcterms:created>
  <dcterms:modified xsi:type="dcterms:W3CDTF">2018-10-26T11:58:05Z</dcterms:modified>
</cp:coreProperties>
</file>